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2" name="Автор и дата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Автор и дата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3" name="Заголовок презентации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Заголовок слайда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Подзаголовок слайда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Нейросети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Нейросети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Снимок экрана 2021-03-30 в 10.37.13.png" descr="Снимок экрана 2021-03-30 в 10.3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230" y="350228"/>
            <a:ext cx="15385540" cy="13015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Снимок экрана 2021-03-30 в 10.39.58.png" descr="Снимок экрана 2021-03-30 в 10.39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396" y="1032476"/>
            <a:ext cx="13683208" cy="11651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Снимок экрана 2021-03-30 в 10.40.24.png" descr="Снимок экрана 2021-03-30 в 10.40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918" y="2843315"/>
            <a:ext cx="21924164" cy="8029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Снимок экрана 2021-03-30 в 10.46.14.png" descr="Снимок экрана 2021-03-30 в 10.46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693" y="662954"/>
            <a:ext cx="21320614" cy="12390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Снимок экрана 2021-03-30 в 10.47.44.png" descr="Снимок экрана 2021-03-30 в 10.4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3338" y="85810"/>
            <a:ext cx="15337324" cy="11577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Снимок экрана 2021-03-30 в 10.48.16.png" descr="Снимок экрана 2021-03-30 в 10.48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0265" y="12011626"/>
            <a:ext cx="20243470" cy="1587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Снимок экрана 2021-03-30 в 10.49.03.png" descr="Снимок экрана 2021-03-30 в 10.49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1236" y="73369"/>
            <a:ext cx="18201528" cy="13569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Снимок экрана 2021-03-30 в 10.49.28.png" descr="Снимок экрана 2021-03-30 в 10.49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361" y="1492728"/>
            <a:ext cx="20725278" cy="10730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Снимок экрана 2021-03-30 в 10.49.59.png" descr="Снимок экрана 2021-03-30 в 10.4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687" y="249657"/>
            <a:ext cx="14744626" cy="13216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Снимок экрана 2021-03-30 в 10.50.30.png" descr="Снимок экрана 2021-03-30 в 10.5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8006" y="2973047"/>
            <a:ext cx="18047988" cy="7769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Снимок экрана 2021-03-30 в 10.51.07.png" descr="Снимок экрана 2021-03-30 в 10.5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1450" y="213949"/>
            <a:ext cx="15081100" cy="13288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Снимок экрана 2021-03-29 в 09.16.00.png" descr="Снимок экрана 2021-03-29 в 09.1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054" y="1040067"/>
            <a:ext cx="10377141" cy="10717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Снимок экрана 2021-03-29 в 09.16.17.png" descr="Снимок экрана 2021-03-29 в 09.16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1703" y="1389751"/>
            <a:ext cx="14343239" cy="10018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Снимок экрана 2021-03-30 в 10.51.31.png" descr="Снимок экрана 2021-03-30 в 10.5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6521" y="1272707"/>
            <a:ext cx="19510958" cy="11170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Снимок экрана 2021-03-30 в 10.51.57.png" descr="Снимок экрана 2021-03-30 в 10.5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843" y="3707973"/>
            <a:ext cx="22528314" cy="6300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Снимок экрана 2021-03-30 в 10.53.03.png" descr="Снимок экрана 2021-03-30 в 10.53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632" y="688083"/>
            <a:ext cx="23442736" cy="12339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Снимок экрана 2021-03-30 в 10.53.39.png" descr="Снимок экрана 2021-03-30 в 10.53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490" y="448023"/>
            <a:ext cx="19931020" cy="12819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Снимок экрана 2021-03-30 в 10.54.12.png" descr="Снимок экрана 2021-03-30 в 10.54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4799" y="540187"/>
            <a:ext cx="16354402" cy="1263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Снимок экрана 2021-03-30 в 10.54.34.png" descr="Снимок экрана 2021-03-30 в 10.5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085" y="1201615"/>
            <a:ext cx="20465830" cy="11312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Снимок экрана 2021-03-30 в 10.55.14.png" descr="Снимок экрана 2021-03-30 в 10.55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2544" y="56304"/>
            <a:ext cx="14398912" cy="13603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Снимок экрана 2021-03-30 в 10.55.41.png" descr="Снимок экрана 2021-03-30 в 10.55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7354" y="125070"/>
            <a:ext cx="14749292" cy="13465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Снимок экрана 2021-03-30 в 10.56.09.png" descr="Снимок экрана 2021-03-30 в 10.56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5121" y="549671"/>
            <a:ext cx="17073758" cy="12616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Снимок экрана 2021-03-30 в 10.57.30.png" descr="Снимок экрана 2021-03-30 в 10.57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0555" y="254901"/>
            <a:ext cx="14962890" cy="13206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Свёрточная нейросеть"/>
          <p:cNvSpPr txBox="1"/>
          <p:nvPr/>
        </p:nvSpPr>
        <p:spPr>
          <a:xfrm>
            <a:off x="6846965" y="148104"/>
            <a:ext cx="1149576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/>
            </a:lvl1pPr>
          </a:lstStyle>
          <a:p>
            <a:pPr/>
            <a:r>
              <a:t>Свёрточная нейросеть</a:t>
            </a:r>
          </a:p>
        </p:txBody>
      </p:sp>
      <p:pic>
        <p:nvPicPr>
          <p:cNvPr id="157" name="Снимок экрана 2021-03-30 в 10.27.10.png" descr="Снимок экрана 2021-03-30 в 10.2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453" y="1762125"/>
            <a:ext cx="21024786" cy="11369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Снимок экрана 2021-03-30 в 10.30.01.png" descr="Снимок экрана 2021-03-30 в 10.3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0254" y="464024"/>
            <a:ext cx="16203492" cy="12787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Снимок экрана 2021-03-30 в 10.33.00.png" descr="Снимок экрана 2021-03-30 в 10.33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1137" y="2352749"/>
            <a:ext cx="21761726" cy="901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Снимок экрана 2021-03-30 в 10.33.40.png" descr="Снимок экрана 2021-03-30 в 10.3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5206" y="566523"/>
            <a:ext cx="18993588" cy="12582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Снимок экрана 2021-03-30 в 10.35.02.png" descr="Снимок экрана 2021-03-30 в 10.3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2028" y="655531"/>
            <a:ext cx="21587389" cy="11971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Снимок экрана 2021-03-30 в 10.36.06.png" descr="Снимок экрана 2021-03-30 в 10.3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594" y="2496570"/>
            <a:ext cx="22868812" cy="8722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Снимок экрана 2021-03-30 в 10.36.31.png" descr="Снимок экрана 2021-03-30 в 10.36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0281" y="384945"/>
            <a:ext cx="13743438" cy="12946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